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30" r:id="rId1"/>
    <p:sldLayoutId id="2460542531" r:id="rId2"/>
    <p:sldLayoutId id="2460542532" r:id="rId3"/>
    <p:sldLayoutId id="2460542533" r:id="rId4"/>
    <p:sldLayoutId id="2460542534" r:id="rId5"/>
    <p:sldLayoutId id="2460542535" r:id="rId6"/>
    <p:sldLayoutId id="2460542536" r:id="rId7"/>
    <p:sldLayoutId id="2460542537" r:id="rId8"/>
    <p:sldLayoutId id="2460542538" r:id="rId9"/>
    <p:sldLayoutId id="2460542539" r:id="rId10"/>
    <p:sldLayoutId id="2460542540" r:id="rId11"/>
    <p:sldLayoutId id="246054254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fae81fb1e68a17c9190931a5a6e69e2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3c19cb28f4c972a820990bede525b1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86ca9bed2becd454ded59172fc7ca0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cd3d8a6621feaec17e4e45c00d40da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aa42b440b9bb3aa2a274d58b6e00ae15.png"/>
  <Relationship Id="rId3" Type="http://schemas.openxmlformats.org/officeDocument/2006/relationships/hyperlink" Target="https://filemega.ir/downloads/26982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 الیاف مصنوعی بر مقاومت فشاری بتن تقویت‌شده با مواد معد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 الیاف مصنوعی بر مقاومت فشاری بتن تقویت‌شده با مواد معد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6982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2026-02-19T18:37:37Z</dcterms:created>
  <dcterms:modified xsi:type="dcterms:W3CDTF">2026-02-19T18:37:37Z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