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6" r:id="rId1"/>
    <p:sldLayoutId id="2460542527" r:id="rId2"/>
    <p:sldLayoutId id="2460542528" r:id="rId3"/>
    <p:sldLayoutId id="2460542529" r:id="rId4"/>
    <p:sldLayoutId id="2460542530" r:id="rId5"/>
    <p:sldLayoutId id="2460542531" r:id="rId6"/>
    <p:sldLayoutId id="2460542532" r:id="rId7"/>
    <p:sldLayoutId id="2460542533" r:id="rId8"/>
    <p:sldLayoutId id="2460542534" r:id="rId9"/>
    <p:sldLayoutId id="2460542535" r:id="rId10"/>
    <p:sldLayoutId id="2460542536" r:id="rId11"/>
    <p:sldLayoutId id="246054253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a27fdbdd465bf2190302ee36143f98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33b43b281d4118759537a565f4f8a8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fbcc7f1eae0160af8cbab608e193b3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9f50c3716dc7b66dca7600c4df1f09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d850416ec92daad42f28b55336c83175.png"/>
  <Relationship Id="rId3" Type="http://schemas.openxmlformats.org/officeDocument/2006/relationships/hyperlink" Target="https://filemega.ir/downloads/26974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بعاد پایداری در مدیریت شهری با توجه به تغییرات جمعیت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بعاد پایداری در مدیریت شهری با توجه به تغییرات جمعیت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6974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2026-02-19T18:37:33Z</dcterms:created>
  <dcterms:modified xsi:type="dcterms:W3CDTF">2026-02-19T18:37:33Z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