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77" r:id="rId1"/>
    <p:sldLayoutId id="2460545678" r:id="rId2"/>
    <p:sldLayoutId id="2460545679" r:id="rId3"/>
    <p:sldLayoutId id="2460545680" r:id="rId4"/>
    <p:sldLayoutId id="2460545681" r:id="rId5"/>
    <p:sldLayoutId id="2460545682" r:id="rId6"/>
    <p:sldLayoutId id="2460545683" r:id="rId7"/>
    <p:sldLayoutId id="2460545684" r:id="rId8"/>
    <p:sldLayoutId id="2460545685" r:id="rId9"/>
    <p:sldLayoutId id="2460545686" r:id="rId10"/>
    <p:sldLayoutId id="2460545687" r:id="rId11"/>
    <p:sldLayoutId id="246054568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9e423f9627a1cd9ca228cc865c9490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af41a43c62838599a6ed435dd91d23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b52a555bb0d28e91f16752c5eece54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4ba6e89578dc9ddc58daad14d5c9cd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993765482c320dcd22080142b309e905.png"/>
  <Relationship Id="rId3" Type="http://schemas.openxmlformats.org/officeDocument/2006/relationships/hyperlink" Target="https://filemega.ir/downloads/269740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روش‌های دسته‌بندی بیماری‌ها با بهره‌گیری از الگوریتم‌های داده‌محو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روش‌های دسته‌بندی بیماری‌ها با بهره‌گیری از الگوریتم‌های داده‌محو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69740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0">
  <a:themeElements>
    <a:clrScheme name="Theme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2026-02-19T19:30:04Z</dcterms:created>
  <dcterms:modified xsi:type="dcterms:W3CDTF">2026-02-19T19:30:04Z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