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01" r:id="rId1"/>
    <p:sldLayoutId id="2460542502" r:id="rId2"/>
    <p:sldLayoutId id="2460542503" r:id="rId3"/>
    <p:sldLayoutId id="2460542504" r:id="rId4"/>
    <p:sldLayoutId id="2460542505" r:id="rId5"/>
    <p:sldLayoutId id="2460542506" r:id="rId6"/>
    <p:sldLayoutId id="2460542507" r:id="rId7"/>
    <p:sldLayoutId id="2460542508" r:id="rId8"/>
    <p:sldLayoutId id="2460542509" r:id="rId9"/>
    <p:sldLayoutId id="2460542510" r:id="rId10"/>
    <p:sldLayoutId id="2460542511" r:id="rId11"/>
    <p:sldLayoutId id="246054251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add81c15ca760eb96dd73470883699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df51dce1e4f58223fb8799685dcb934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a33c996f0f72f992c0da1da34ff25e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3092fe9b2ee01fc950fddff6152aef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b9b81e98b01df76ab22e03d9950ee395.png"/>
  <Relationship Id="rId3" Type="http://schemas.openxmlformats.org/officeDocument/2006/relationships/hyperlink" Target="https://filemega.ir/downloads/269720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ابط فنوتیپی در گونه‌های گیاهی با استفاده از شاخص‌های ریخت‌شناس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روابط فنوتیپی در گونه‌های گیاهی با استفاده از شاخص‌های ریخت‌شناس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69720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2026-02-19T18:37:08Z</dcterms:created>
  <dcterms:modified xsi:type="dcterms:W3CDTF">2026-02-19T18:37:08Z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