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42" r:id="rId1"/>
    <p:sldLayoutId id="2460542243" r:id="rId2"/>
    <p:sldLayoutId id="2460542244" r:id="rId3"/>
    <p:sldLayoutId id="2460542245" r:id="rId4"/>
    <p:sldLayoutId id="2460542246" r:id="rId5"/>
    <p:sldLayoutId id="2460542247" r:id="rId6"/>
    <p:sldLayoutId id="2460542248" r:id="rId7"/>
    <p:sldLayoutId id="2460542249" r:id="rId8"/>
    <p:sldLayoutId id="2460542250" r:id="rId9"/>
    <p:sldLayoutId id="2460542251" r:id="rId10"/>
    <p:sldLayoutId id="2460542252" r:id="rId11"/>
    <p:sldLayoutId id="246054225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2fd50c11a16d58eab78da1cd8383b0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cf24bb8879b7f0e05b63c8b60cffaa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32088721065242ddc361930a53ffe2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1beb9493a240df66f7f34facea4ff5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52e0e8c8118d270125cbe232df3f0595.png"/>
  <Relationship Id="rId3" Type="http://schemas.openxmlformats.org/officeDocument/2006/relationships/hyperlink" Target="https://filemega.ir/downloads/269712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تأثیر اختلالات متابولیکی مزمن بر عملکرد سیستم ایمنی بد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تأثیر اختلالات متابولیکی مزمن بر عملکرد سیستم ایمنی بد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69712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9">
  <a:themeElements>
    <a:clrScheme name="Theme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2026-02-19T18:32:49Z</dcterms:created>
  <dcterms:modified xsi:type="dcterms:W3CDTF">2026-02-19T18:32:49Z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