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569" r:id="rId1"/>
    <p:sldLayoutId id="2460545570" r:id="rId2"/>
    <p:sldLayoutId id="2460545571" r:id="rId3"/>
    <p:sldLayoutId id="2460545572" r:id="rId4"/>
    <p:sldLayoutId id="2460545573" r:id="rId5"/>
    <p:sldLayoutId id="2460545574" r:id="rId6"/>
    <p:sldLayoutId id="2460545575" r:id="rId7"/>
    <p:sldLayoutId id="2460545576" r:id="rId8"/>
    <p:sldLayoutId id="2460545577" r:id="rId9"/>
    <p:sldLayoutId id="2460545578" r:id="rId10"/>
    <p:sldLayoutId id="2460545579" r:id="rId11"/>
    <p:sldLayoutId id="2460545580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016c6e2daaa0c2e9349ed5df252167e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bf551b9730c9d83e371c071fdb7668d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e097baf7e8e2fec8d132bf458aabf76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c2feeaaad8f56f24648dc5b790523bd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1d34b1ab914ff47c5182251271ae4bd5.png"/>
  <Relationship Id="rId3" Type="http://schemas.openxmlformats.org/officeDocument/2006/relationships/hyperlink" Target="https://filemega.ir/downloads/2696055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حلیل کارایی سامانه پاسخ‌گویی فوری در واحدهای عملیاتی اجرای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حلیل کارایی سامانه پاسخ‌گویی فوری در واحدهای عملیاتی اجرای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696055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2">
  <a:themeElements>
    <a:clrScheme name="Theme6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6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2026-02-19T19:28:16Z</dcterms:created>
  <dcterms:modified xsi:type="dcterms:W3CDTF">2026-02-19T19:28:16Z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