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630" r:id="rId1"/>
    <p:sldLayoutId id="2460545631" r:id="rId2"/>
    <p:sldLayoutId id="2460545632" r:id="rId3"/>
    <p:sldLayoutId id="2460545633" r:id="rId4"/>
    <p:sldLayoutId id="2460545634" r:id="rId5"/>
    <p:sldLayoutId id="2460545635" r:id="rId6"/>
    <p:sldLayoutId id="2460545636" r:id="rId7"/>
    <p:sldLayoutId id="2460545637" r:id="rId8"/>
    <p:sldLayoutId id="2460545638" r:id="rId9"/>
    <p:sldLayoutId id="2460545639" r:id="rId10"/>
    <p:sldLayoutId id="2460545640" r:id="rId11"/>
    <p:sldLayoutId id="2460545641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ad66b9c73371d6e23a8483b49e3dac9a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c24ff8088f0e072ed03018cd50e3f19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3b27cf6e7c4f199cfc9cd482baca7cd1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f16953aebbfb4050ca02130565ae6b32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7c64e0657f411d3fc0a587a05b57a20b5.png"/>
  <Relationship Id="rId3" Type="http://schemas.openxmlformats.org/officeDocument/2006/relationships/hyperlink" Target="https://filemega.ir/downloads/2695245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بررسی نقش نهادهای اجرایی در مقابله با تهدیدات زیستی تروریست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بررسی نقش نهادهای اجرایی در مقابله با تهدیدات زیستی تروریست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695245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84">
  <a:themeElements>
    <a:clrScheme name="Theme8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8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4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2026-02-19T19:29:17Z</dcterms:created>
  <dcterms:modified xsi:type="dcterms:W3CDTF">2026-02-19T19:29:17Z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