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9" r:id="rId1"/>
    <p:sldLayoutId id="2460545690" r:id="rId2"/>
    <p:sldLayoutId id="2460545691" r:id="rId3"/>
    <p:sldLayoutId id="2460545692" r:id="rId4"/>
    <p:sldLayoutId id="2460545693" r:id="rId5"/>
    <p:sldLayoutId id="2460545694" r:id="rId6"/>
    <p:sldLayoutId id="2460545695" r:id="rId7"/>
    <p:sldLayoutId id="2460545696" r:id="rId8"/>
    <p:sldLayoutId id="2460545697" r:id="rId9"/>
    <p:sldLayoutId id="2460545698" r:id="rId10"/>
    <p:sldLayoutId id="2460545699" r:id="rId11"/>
    <p:sldLayoutId id="246054570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6947eac9d1be23f683df946e994300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a604990cf49ce76018e62d9f03724c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2b30002b33f4644953e3660819ca5e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6c3ea0ebe73310ce7bdeb76f18c87a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799adf4447c9d18732ec7cfe046a1215.png"/>
  <Relationship Id="rId3" Type="http://schemas.openxmlformats.org/officeDocument/2006/relationships/hyperlink" Target="https://filemega.ir/downloads/269523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اهکارهای مدیریتی در ارتقاء بهره‌وری واحدهای اجرایی امنی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اهکارهای مدیریتی در ارتقاء بهره‌وری واحدهای اجرایی امنی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69523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2026-02-19T19:30:16Z</dcterms:created>
  <dcterms:modified xsi:type="dcterms:W3CDTF">2026-02-19T19:30:16Z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